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D28F-D584-4309-A91C-233138DAE270}" type="datetimeFigureOut">
              <a:rPr lang="da-DK" smtClean="0"/>
              <a:t>08-04-2018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9A543-7D66-4E12-ABC4-F43952B2FF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3007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D28F-D584-4309-A91C-233138DAE270}" type="datetimeFigureOut">
              <a:rPr lang="da-DK" smtClean="0"/>
              <a:t>08-04-2018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9A543-7D66-4E12-ABC4-F43952B2FF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0110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D28F-D584-4309-A91C-233138DAE270}" type="datetimeFigureOut">
              <a:rPr lang="da-DK" smtClean="0"/>
              <a:t>08-04-2018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9A543-7D66-4E12-ABC4-F43952B2FF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4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D28F-D584-4309-A91C-233138DAE270}" type="datetimeFigureOut">
              <a:rPr lang="da-DK" smtClean="0"/>
              <a:t>08-04-2018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9A543-7D66-4E12-ABC4-F43952B2FF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608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D28F-D584-4309-A91C-233138DAE270}" type="datetimeFigureOut">
              <a:rPr lang="da-DK" smtClean="0"/>
              <a:t>08-04-2018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9A543-7D66-4E12-ABC4-F43952B2FF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8636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D28F-D584-4309-A91C-233138DAE270}" type="datetimeFigureOut">
              <a:rPr lang="da-DK" smtClean="0"/>
              <a:t>08-04-2018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9A543-7D66-4E12-ABC4-F43952B2FF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163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D28F-D584-4309-A91C-233138DAE270}" type="datetimeFigureOut">
              <a:rPr lang="da-DK" smtClean="0"/>
              <a:t>08-04-2018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9A543-7D66-4E12-ABC4-F43952B2FF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762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D28F-D584-4309-A91C-233138DAE270}" type="datetimeFigureOut">
              <a:rPr lang="da-DK" smtClean="0"/>
              <a:t>08-04-2018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9A543-7D66-4E12-ABC4-F43952B2FF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9156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D28F-D584-4309-A91C-233138DAE270}" type="datetimeFigureOut">
              <a:rPr lang="da-DK" smtClean="0"/>
              <a:t>08-04-2018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9A543-7D66-4E12-ABC4-F43952B2FF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1180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D28F-D584-4309-A91C-233138DAE270}" type="datetimeFigureOut">
              <a:rPr lang="da-DK" smtClean="0"/>
              <a:t>08-04-2018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9A543-7D66-4E12-ABC4-F43952B2FF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800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D28F-D584-4309-A91C-233138DAE270}" type="datetimeFigureOut">
              <a:rPr lang="da-DK" smtClean="0"/>
              <a:t>08-04-2018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9A543-7D66-4E12-ABC4-F43952B2FF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6888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2D28F-D584-4309-A91C-233138DAE270}" type="datetimeFigureOut">
              <a:rPr lang="da-DK" smtClean="0"/>
              <a:t>08-04-2018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9A543-7D66-4E12-ABC4-F43952B2FF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600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4" y="230839"/>
            <a:ext cx="12019006" cy="662716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kstfelt 4"/>
          <p:cNvSpPr txBox="1"/>
          <p:nvPr/>
        </p:nvSpPr>
        <p:spPr>
          <a:xfrm>
            <a:off x="-43254" y="-17663"/>
            <a:ext cx="118542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1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UDSTILLING OM </a:t>
            </a:r>
          </a:p>
          <a:p>
            <a:pPr algn="ctr"/>
            <a:r>
              <a:rPr lang="da-DK" sz="11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SYSSELTINGET</a:t>
            </a:r>
            <a:endParaRPr lang="da-DK" sz="11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1598140" y="5023825"/>
            <a:ext cx="94323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PÅ HJØRRING BIBLIOTEK</a:t>
            </a:r>
          </a:p>
          <a:p>
            <a:pPr algn="ctr"/>
            <a:r>
              <a:rPr lang="da-DK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FRA 4. – 28 APRIL 2018</a:t>
            </a:r>
            <a:endParaRPr lang="da-DK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29839">
            <a:off x="4806506" y="3014329"/>
            <a:ext cx="2154727" cy="222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7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13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PowerPoint-præsentation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Jørgen</dc:creator>
  <cp:lastModifiedBy>Jørgen</cp:lastModifiedBy>
  <cp:revision>3</cp:revision>
  <dcterms:created xsi:type="dcterms:W3CDTF">2018-04-08T08:31:03Z</dcterms:created>
  <dcterms:modified xsi:type="dcterms:W3CDTF">2018-04-08T08:55:19Z</dcterms:modified>
</cp:coreProperties>
</file>